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0.45659722222222221</c:v>
                </c:pt>
                <c:pt idx="1">
                  <c:v>0.53819444444444442</c:v>
                </c:pt>
                <c:pt idx="2">
                  <c:v>0</c:v>
                </c:pt>
                <c:pt idx="3">
                  <c:v>5.2083333333333322E-3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Sheet1!$G$2:$G$3</c:f>
              <c:numCache>
                <c:formatCode>0.0;;</c:formatCode>
                <c:ptCount val="2"/>
                <c:pt idx="0">
                  <c:v>6.6249507226569646</c:v>
                </c:pt>
                <c:pt idx="1">
                  <c:v>6.6249507226569646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3.3750492773430354</c:v>
                </c:pt>
                <c:pt idx="1">
                  <c:v>3.3750492773430354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Sheet1!$G$2:$G$3</c:f>
              <c:numCache>
                <c:formatCode>0.0;;</c:formatCode>
                <c:ptCount val="2"/>
                <c:pt idx="0">
                  <c:v>8.0766946169842821</c:v>
                </c:pt>
                <c:pt idx="1">
                  <c:v>8.0766946169842821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1.9233053830157179</c:v>
                </c:pt>
                <c:pt idx="1">
                  <c:v>1.9233053830157179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Sheet1!$G$2:$G$3</c:f>
              <c:numCache>
                <c:formatCode>0.0;;</c:formatCode>
                <c:ptCount val="2"/>
                <c:pt idx="0">
                  <c:v>9.0280901859332374</c:v>
                </c:pt>
                <c:pt idx="1">
                  <c:v>9.0280901859332374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0.97190981406676258</c:v>
                </c:pt>
                <c:pt idx="1">
                  <c:v>0.97190981406676258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Sheet1!$G$2:$G$3</c:f>
              <c:numCache>
                <c:formatCode>0.0;;</c:formatCode>
                <c:ptCount val="2"/>
                <c:pt idx="0">
                  <c:v>3.5594559884459378</c:v>
                </c:pt>
                <c:pt idx="1">
                  <c:v>3.5594559884459378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6.4405440115540618</c:v>
                </c:pt>
                <c:pt idx="1">
                  <c:v>6.4405440115540618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Mary's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Mary's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Mary's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Mary's Hospital (99)</c:v>
                </c:pt>
              </c:strCache>
            </c:strRef>
          </c:cat>
          <c:val>
            <c:numRef>
              <c:f>Sheet1!$G$2:$G$3</c:f>
              <c:numCache>
                <c:formatCode>0.0;;</c:formatCode>
                <c:ptCount val="2"/>
                <c:pt idx="0">
                  <c:v>7.0422753347819729</c:v>
                </c:pt>
                <c:pt idx="1">
                  <c:v>7.0422753347819729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Mary's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Mary's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St Mary's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2.9577246652180271</c:v>
                </c:pt>
                <c:pt idx="1">
                  <c:v>2.9577246652180271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St Mary's Hospital (563)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St Mary's Hospital (563)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St Mary's Hospital (563)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St Mary's Hospital (563)</c:v>
                </c:pt>
              </c:strCache>
            </c:strRef>
          </c:cat>
          <c:val>
            <c:numRef>
              <c:f>Sheet1!$G$2:$G$3</c:f>
              <c:numCache>
                <c:formatCode>0.0;;</c:formatCode>
                <c:ptCount val="2"/>
                <c:pt idx="0">
                  <c:v>9.1600239928436054</c:v>
                </c:pt>
                <c:pt idx="1">
                  <c:v>9.1600239928436054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St Mary's Hospital (563)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St Mary's Hospital (563)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(563)</c:v>
                </c:pt>
                <c:pt idx="1">
                  <c:v>St Mary's Hospital (563)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0.83997600715639464</c:v>
                </c:pt>
                <c:pt idx="1">
                  <c:v>0.83997600715639464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 Mary's Hospital (443)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 Mary's Hospital (443)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 Mary's Hospital (443)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 Mary's Hospital (443)</c:v>
                </c:pt>
              </c:strCache>
            </c:strRef>
          </c:cat>
          <c:val>
            <c:numRef>
              <c:f>Sheet1!$G$2:$G$3</c:f>
              <c:numCache>
                <c:formatCode>0.0;;</c:formatCode>
                <c:ptCount val="2"/>
                <c:pt idx="0">
                  <c:v>8.2063357829705108</c:v>
                </c:pt>
                <c:pt idx="1">
                  <c:v>8.2063357829705108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 Mary's Hospital (443)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 Mary's Hospital (443)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(443)</c:v>
                </c:pt>
                <c:pt idx="1">
                  <c:v>St Mary's Hospital (443)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1.7936642170294892</c:v>
                </c:pt>
                <c:pt idx="1">
                  <c:v>1.7936642170294892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St Mary's Hospital (367)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St Mary's Hospital (367)</c:v>
                </c:pt>
              </c:strCache>
            </c:strRef>
          </c:cat>
          <c:val>
            <c:numRef>
              <c:f>Sheet1!$E$2:$E$3</c:f>
              <c:numCache>
                <c:formatCode>0.0;;</c:formatCode>
                <c:ptCount val="2"/>
                <c:pt idx="0">
                  <c:v>7.3480135651791674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St Mary's Hospital (367)</c:v>
                </c:pt>
              </c:strCache>
            </c:strRef>
          </c:cat>
          <c:val>
            <c:numRef>
              <c:f>Sheet1!$F$2:$F$3</c:f>
              <c:numCache>
                <c:formatCode>0.0;;</c:formatCode>
                <c:ptCount val="2"/>
                <c:pt idx="0">
                  <c:v>0</c:v>
                </c:pt>
                <c:pt idx="1">
                  <c:v>7.3480135651791674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St Mary's Hospital (367)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St Mary's Hospital (367)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St Mary's Hospital (367)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St Mary's Hospital (367)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2.6519864348208326</c:v>
                </c:pt>
                <c:pt idx="1">
                  <c:v>2.6519864348208326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St Mary's Hospital (182)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St Mary's Hospital (182)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St Mary's Hospital (182)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St Mary's Hospital (182)</c:v>
                </c:pt>
              </c:strCache>
            </c:strRef>
          </c:cat>
          <c:val>
            <c:numRef>
              <c:f>Sheet1!$G$2:$G$3</c:f>
              <c:numCache>
                <c:formatCode>0.0;;</c:formatCode>
                <c:ptCount val="2"/>
                <c:pt idx="0">
                  <c:v>7.9708458683916463</c:v>
                </c:pt>
                <c:pt idx="1">
                  <c:v>7.9708458683916463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St Mary's Hospital (182)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St Mary's Hospital (182)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St Mary's Hospital (182)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2.0291541316083537</c:v>
                </c:pt>
                <c:pt idx="1">
                  <c:v>2.0291541316083537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St Mary's Hospital (224)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St Mary's Hospital (224)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St Mary's Hospital (224)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St Mary's Hospital (224)</c:v>
                </c:pt>
              </c:strCache>
            </c:strRef>
          </c:cat>
          <c:val>
            <c:numRef>
              <c:f>Sheet1!$G$2:$G$3</c:f>
              <c:numCache>
                <c:formatCode>0.0;;</c:formatCode>
                <c:ptCount val="2"/>
                <c:pt idx="0">
                  <c:v>5.7520872328928059</c:v>
                </c:pt>
                <c:pt idx="1">
                  <c:v>5.7520872328928059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St Mary's Hospital (224)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St Mary's Hospital (224)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(224)</c:v>
                </c:pt>
                <c:pt idx="1">
                  <c:v>St Mary's Hospital (224)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4.2479127671071941</c:v>
                </c:pt>
                <c:pt idx="1">
                  <c:v>4.2479127671071941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St Mary's Hospital (529)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St Mary's Hospital (529)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St Mary's Hospital (529)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St Mary's Hospital (529)</c:v>
                </c:pt>
              </c:strCache>
            </c:strRef>
          </c:cat>
          <c:val>
            <c:numRef>
              <c:f>Sheet1!$G$2:$G$3</c:f>
              <c:numCache>
                <c:formatCode>0.0;;</c:formatCode>
                <c:ptCount val="2"/>
                <c:pt idx="0">
                  <c:v>9.5506467917337847</c:v>
                </c:pt>
                <c:pt idx="1">
                  <c:v>9.5506467917337847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St Mary's Hospital (529)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St Mary's Hospital (529)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(529)</c:v>
                </c:pt>
                <c:pt idx="1">
                  <c:v>St Mary's Hospital (529)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0.44935320826621528</c:v>
                </c:pt>
                <c:pt idx="1">
                  <c:v>0.44935320826621528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St Mary's Hospital (525)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St Mary's Hospital (525)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St Mary's Hospital (525)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St Mary's Hospital (525)</c:v>
                </c:pt>
              </c:strCache>
            </c:strRef>
          </c:cat>
          <c:val>
            <c:numRef>
              <c:f>Sheet1!$G$2:$G$3</c:f>
              <c:numCache>
                <c:formatCode>0.0;;</c:formatCode>
                <c:ptCount val="2"/>
                <c:pt idx="0">
                  <c:v>8.4426050372228278</c:v>
                </c:pt>
                <c:pt idx="1">
                  <c:v>8.4426050372228278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St Mary's Hospital (525)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St Mary's Hospital (525)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(525)</c:v>
                </c:pt>
                <c:pt idx="1">
                  <c:v>St Mary's Hospital (525)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1.5573949627771722</c:v>
                </c:pt>
                <c:pt idx="1">
                  <c:v>1.5573949627771722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Sheet1!$G$2:$G$3</c:f>
              <c:numCache>
                <c:formatCode>0.0;;</c:formatCode>
                <c:ptCount val="2"/>
                <c:pt idx="0">
                  <c:v>8.8728165693337395</c:v>
                </c:pt>
                <c:pt idx="1">
                  <c:v>8.8728165693337395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1.1271834306662605</c:v>
                </c:pt>
                <c:pt idx="1">
                  <c:v>1.1271834306662605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St Mary's Hospital (554)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St Mary's Hospital (554)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St Mary's Hospital (554)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St Mary's Hospital (554)</c:v>
                </c:pt>
              </c:strCache>
            </c:strRef>
          </c:cat>
          <c:val>
            <c:numRef>
              <c:f>Sheet1!$G$2:$G$3</c:f>
              <c:numCache>
                <c:formatCode>0.0;;</c:formatCode>
                <c:ptCount val="2"/>
                <c:pt idx="0">
                  <c:v>8.4623281960534751</c:v>
                </c:pt>
                <c:pt idx="1">
                  <c:v>8.4623281960534751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St Mary's Hospital (554)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St Mary's Hospital (554)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(554)</c:v>
                </c:pt>
                <c:pt idx="1">
                  <c:v>St Mary's Hospital (554)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1.5376718039465249</c:v>
                </c:pt>
                <c:pt idx="1">
                  <c:v>1.5376718039465249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St Mary's Hospital (522)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St Mary's Hospital (522)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St Mary's Hospital (522)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St Mary's Hospital (522)</c:v>
                </c:pt>
              </c:strCache>
            </c:strRef>
          </c:cat>
          <c:val>
            <c:numRef>
              <c:f>Sheet1!$G$2:$G$3</c:f>
              <c:numCache>
                <c:formatCode>0.0;;</c:formatCode>
                <c:ptCount val="2"/>
                <c:pt idx="0">
                  <c:v>8.489813854988963</c:v>
                </c:pt>
                <c:pt idx="1">
                  <c:v>8.489813854988963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St Mary's Hospital (522)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St Mary's Hospital (522)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(522)</c:v>
                </c:pt>
                <c:pt idx="1">
                  <c:v>St Mary's Hospital (522)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1.510186145011037</c:v>
                </c:pt>
                <c:pt idx="1">
                  <c:v>1.510186145011037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Sheet1!$G$2:$G$3</c:f>
              <c:numCache>
                <c:formatCode>0.0;;</c:formatCode>
                <c:ptCount val="2"/>
                <c:pt idx="0">
                  <c:v>8.8833338735470768</c:v>
                </c:pt>
                <c:pt idx="1">
                  <c:v>8.8833338735470768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(569)</c:v>
                </c:pt>
                <c:pt idx="1">
                  <c:v>St Mary's Hospital (569)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1.1166661264529232</c:v>
                </c:pt>
                <c:pt idx="1">
                  <c:v>1.1166661264529232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St Mary's Hospital (552)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St Mary's Hospital (552)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St Mary's Hospital (552)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St Mary's Hospital (552)</c:v>
                </c:pt>
              </c:strCache>
            </c:strRef>
          </c:cat>
          <c:val>
            <c:numRef>
              <c:f>Sheet1!$G$2:$G$3</c:f>
              <c:numCache>
                <c:formatCode>0.0;;</c:formatCode>
                <c:ptCount val="2"/>
                <c:pt idx="0">
                  <c:v>8.5967991788334359</c:v>
                </c:pt>
                <c:pt idx="1">
                  <c:v>8.5967991788334359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St Mary's Hospital (552)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St Mary's Hospital (552)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(552)</c:v>
                </c:pt>
                <c:pt idx="1">
                  <c:v>St Mary's Hospital (552)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1.4032008211665641</c:v>
                </c:pt>
                <c:pt idx="1">
                  <c:v>1.4032008211665641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St Mary's Hospital (551)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St Mary's Hospital (551)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St Mary's Hospital (551)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St Mary's Hospital (551)</c:v>
                </c:pt>
              </c:strCache>
            </c:strRef>
          </c:cat>
          <c:val>
            <c:numRef>
              <c:f>Sheet1!$G$2:$G$3</c:f>
              <c:numCache>
                <c:formatCode>0.0;;</c:formatCode>
                <c:ptCount val="2"/>
                <c:pt idx="0">
                  <c:v>7.3642529490173096</c:v>
                </c:pt>
                <c:pt idx="1">
                  <c:v>7.3642529490173096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St Mary's Hospital (551)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St Mary's Hospital (551)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(551)</c:v>
                </c:pt>
                <c:pt idx="1">
                  <c:v>St Mary's Hospital (551)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2.6357470509826904</c:v>
                </c:pt>
                <c:pt idx="1">
                  <c:v>2.6357470509826904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St Mary's Hospital (511)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St Mary's Hospital (511)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St Mary's Hospital (511)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St Mary's Hospital (511)</c:v>
                </c:pt>
              </c:strCache>
            </c:strRef>
          </c:cat>
          <c:val>
            <c:numRef>
              <c:f>Sheet1!$G$2:$G$3</c:f>
              <c:numCache>
                <c:formatCode>0.0;;</c:formatCode>
                <c:ptCount val="2"/>
                <c:pt idx="0">
                  <c:v>7.4426719629317084</c:v>
                </c:pt>
                <c:pt idx="1">
                  <c:v>7.4426719629317084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St Mary's Hospital (511)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St Mary's Hospital (511)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(511)</c:v>
                </c:pt>
                <c:pt idx="1">
                  <c:v>St Mary's Hospital (511)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2.5573280370682916</c:v>
                </c:pt>
                <c:pt idx="1">
                  <c:v>2.5573280370682916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St Mary's Hospital (542)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St Mary's Hospital (542)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St Mary's Hospital (542)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St Mary's Hospital (542)</c:v>
                </c:pt>
              </c:strCache>
            </c:strRef>
          </c:cat>
          <c:val>
            <c:numRef>
              <c:f>Sheet1!$G$2:$G$3</c:f>
              <c:numCache>
                <c:formatCode>0.0;;</c:formatCode>
                <c:ptCount val="2"/>
                <c:pt idx="0">
                  <c:v>6.9998145174570467</c:v>
                </c:pt>
                <c:pt idx="1">
                  <c:v>6.9998145174570467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St Mary's Hospital (542)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St Mary's Hospital (542)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(542)</c:v>
                </c:pt>
                <c:pt idx="1">
                  <c:v>St Mary's Hospital (542)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3.0001854825429533</c:v>
                </c:pt>
                <c:pt idx="1">
                  <c:v>3.0001854825429533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6.3775826829259499</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St Mary's Hospital (547)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St Mary's Hospital (547)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St Mary's Hospital (547)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St Mary's Hospital (547)</c:v>
                </c:pt>
              </c:strCache>
            </c:strRef>
          </c:cat>
          <c:val>
            <c:numRef>
              <c:f>Sheet1!$G$2:$G$3</c:f>
              <c:numCache>
                <c:formatCode>0.0;;</c:formatCode>
                <c:ptCount val="2"/>
                <c:pt idx="0">
                  <c:v>8.7695544911972103</c:v>
                </c:pt>
                <c:pt idx="1">
                  <c:v>8.7695544911972103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St Mary's Hospital (547)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St Mary's Hospital (547)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(547)</c:v>
                </c:pt>
                <c:pt idx="1">
                  <c:v>St Mary's Hospital (547)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1.2304455088027897</c:v>
                </c:pt>
                <c:pt idx="1">
                  <c:v>1.2304455088027897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St Mary's Hospital (468)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St Mary's Hospital (468)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St Mary's Hospital (468)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St Mary's Hospital (468)</c:v>
                </c:pt>
              </c:strCache>
            </c:strRef>
          </c:cat>
          <c:val>
            <c:numRef>
              <c:f>Sheet1!$G$2:$G$3</c:f>
              <c:numCache>
                <c:formatCode>0.0;;</c:formatCode>
                <c:ptCount val="2"/>
                <c:pt idx="0">
                  <c:v>7.6904644854651467</c:v>
                </c:pt>
                <c:pt idx="1">
                  <c:v>7.6904644854651467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St Mary's Hospital (468)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St Mary's Hospital (468)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(468)</c:v>
                </c:pt>
                <c:pt idx="1">
                  <c:v>St Mary's Hospital (468)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2.3095355145348533</c:v>
                </c:pt>
                <c:pt idx="1">
                  <c:v>2.3095355145348533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Sheet1!$E$2:$E$3</c:f>
              <c:numCache>
                <c:formatCode>0.0;;</c:formatCode>
                <c:ptCount val="2"/>
                <c:pt idx="0">
                  <c:v>0</c:v>
                </c:pt>
                <c:pt idx="1">
                  <c:v>9.1966406133103789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Sheet1!$F$2:$F$3</c:f>
              <c:numCache>
                <c:formatCode>0.0;;</c:formatCode>
                <c:ptCount val="2"/>
                <c:pt idx="0">
                  <c:v>9.1966406133103789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0.80335938668962115</c:v>
                </c:pt>
                <c:pt idx="1">
                  <c:v>0.80335938668962115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 Mary's Hospital (474)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 Mary's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 Mary's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 Mary's Hospital (474)</c:v>
                </c:pt>
              </c:strCache>
            </c:strRef>
          </c:cat>
          <c:val>
            <c:numRef>
              <c:f>Sheet1!$G$2:$G$3</c:f>
              <c:numCache>
                <c:formatCode>0.0;;</c:formatCode>
                <c:ptCount val="2"/>
                <c:pt idx="0">
                  <c:v>8.6698692938444726</c:v>
                </c:pt>
                <c:pt idx="1">
                  <c:v>8.6698692938444726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 Mary's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 Mary's Hospital (474)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St Mary's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1.3301307061555274</c:v>
                </c:pt>
                <c:pt idx="1">
                  <c:v>1.3301307061555274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St Mary's Hospital (528)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St Mary's Hospital (528)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St Mary's Hospital (528)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St Mary's Hospital (528)</c:v>
                </c:pt>
              </c:strCache>
            </c:strRef>
          </c:cat>
          <c:val>
            <c:numRef>
              <c:f>Sheet1!$G$2:$G$3</c:f>
              <c:numCache>
                <c:formatCode>0.0;;</c:formatCode>
                <c:ptCount val="2"/>
                <c:pt idx="0">
                  <c:v>8.0907777476718152</c:v>
                </c:pt>
                <c:pt idx="1">
                  <c:v>8.0907777476718152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St Mary's Hospital (528)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St Mary's Hospital (528)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(528)</c:v>
                </c:pt>
                <c:pt idx="1">
                  <c:v>St Mary's Hospital (528)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1.9092222523281848</c:v>
                </c:pt>
                <c:pt idx="1">
                  <c:v>1.9092222523281848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 Mary's Hospital (55)</c:v>
                </c:pt>
              </c:strCache>
            </c:strRef>
          </c:cat>
          <c:val>
            <c:numRef>
              <c:f>Sheet1!$D$2:$D$3</c:f>
              <c:numCache>
                <c:formatCode>0.0;;</c:formatCode>
                <c:ptCount val="2"/>
                <c:pt idx="0">
                  <c:v>7.3304757154068554</c:v>
                </c:pt>
                <c:pt idx="1">
                  <c:v>7.3304757154068554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 Mary's Hospital (55)</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 Mary's Hospital (55)</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 Mary's Hospital (55)</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 Mary's Hospital (55)</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 Mary's Hospital (55)</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c:v>
                </c:pt>
                <c:pt idx="1">
                  <c:v>St Mary's Hospital (55)</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St Mary's Hospital (50)</c:v>
                </c:pt>
              </c:strCache>
            </c:strRef>
          </c:cat>
          <c:val>
            <c:numRef>
              <c:f>Sheet1!$D$2:$D$3</c:f>
              <c:numCache>
                <c:formatCode>0.0;;</c:formatCode>
                <c:ptCount val="2"/>
                <c:pt idx="0">
                  <c:v>6.7024443210273574</c:v>
                </c:pt>
                <c:pt idx="1">
                  <c:v>6.7024443210273574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St Mary's Hospital (50)</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St Mary's Hospital (50)</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St Mary's Hospital (50)</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St Mary's Hospital (50)</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St Mary's Hospital (50)</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c:v>
                </c:pt>
                <c:pt idx="1">
                  <c:v>St Mary's Hospital (50)</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(208)</c:v>
                </c:pt>
                <c:pt idx="1">
                  <c:v>St Mary's Hospital (208)</c:v>
                </c:pt>
              </c:strCache>
            </c:strRef>
          </c:cat>
          <c:val>
            <c:numRef>
              <c:f>Sheet1!$D$2:$D$3</c:f>
              <c:numCache>
                <c:formatCode>0.0;;</c:formatCode>
                <c:ptCount val="2"/>
                <c:pt idx="0">
                  <c:v>7.9606581491148978</c:v>
                </c:pt>
                <c:pt idx="1">
                  <c:v>7.9606581491148978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(208)</c:v>
                </c:pt>
                <c:pt idx="1">
                  <c:v>St Mary's Hospital (208)</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(208)</c:v>
                </c:pt>
                <c:pt idx="1">
                  <c:v>St Mary's Hospital (208)</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(208)</c:v>
                </c:pt>
                <c:pt idx="1">
                  <c:v>St Mary's Hospital (208)</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(208)</c:v>
                </c:pt>
                <c:pt idx="1">
                  <c:v>St Mary's Hospital (208)</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(208)</c:v>
                </c:pt>
                <c:pt idx="1">
                  <c:v>St Mary's Hospital (208)</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(208)</c:v>
                </c:pt>
                <c:pt idx="1">
                  <c:v>St Mary's Hospital (208)</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St Mary's Hospital (143)</c:v>
                </c:pt>
              </c:strCache>
            </c:strRef>
          </c:cat>
          <c:val>
            <c:numRef>
              <c:f>Sheet1!$D$2:$D$3</c:f>
              <c:numCache>
                <c:formatCode>0.0;;</c:formatCode>
                <c:ptCount val="2"/>
                <c:pt idx="0">
                  <c:v>7.3332385548801726</c:v>
                </c:pt>
                <c:pt idx="1">
                  <c:v>7.3332385548801726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St Mary's Hospital (143)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St Mary's Hospital (143)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St Mary's Hospital (143)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St Mary's Hospital (143)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St Mary's Hospital (143)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(143)</c:v>
                </c:pt>
                <c:pt idx="1">
                  <c:v>St Mary's Hospital (143)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St Mary's Hospital (63)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St Mary's Hospital (63)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St Mary's Hospital (63)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St Mary's Hospital (63)</c:v>
                </c:pt>
              </c:strCache>
            </c:strRef>
          </c:cat>
          <c:val>
            <c:numRef>
              <c:f>Sheet1!$G$2:$G$3</c:f>
              <c:numCache>
                <c:formatCode>0.0;;</c:formatCode>
                <c:ptCount val="2"/>
                <c:pt idx="0">
                  <c:v>6.9641965103315711</c:v>
                </c:pt>
                <c:pt idx="1">
                  <c:v>6.9641965103315711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St Mary's Hospital (63)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St Mary's Hospital (63)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(63)</c:v>
                </c:pt>
                <c:pt idx="1">
                  <c:v>St Mary's Hospital (63)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3.0358034896684289</c:v>
                </c:pt>
                <c:pt idx="1">
                  <c:v>3.0358034896684289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0.27785401081157923</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0.66137629247914687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0.18438676554616862</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1.9249715711650097</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0.18438676554616862</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0.66137629247914731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0.56504483697742813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5.849929861191594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St Mary's Hospital (65)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St Mary's Hospital (65)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St Mary's Hospital (65)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St Mary's Hospital (65)</c:v>
                </c:pt>
              </c:strCache>
            </c:strRef>
          </c:cat>
          <c:val>
            <c:numRef>
              <c:f>Sheet1!$G$2:$G$3</c:f>
              <c:numCache>
                <c:formatCode>0.0;;</c:formatCode>
                <c:ptCount val="2"/>
                <c:pt idx="0">
                  <c:v>7.7608720745423287</c:v>
                </c:pt>
                <c:pt idx="1">
                  <c:v>7.7608720745423287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St Mary's Hospital (65)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St Mary's Hospital (65)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(65)</c:v>
                </c:pt>
                <c:pt idx="1">
                  <c:v>St Mary's Hospital (65)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2.2391279254576713</c:v>
                </c:pt>
                <c:pt idx="1">
                  <c:v>2.2391279254576713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St Mary's Hospital (555)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St Mary's Hospital (555)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St Mary's Hospital (555)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St Mary's Hospital (555)</c:v>
                </c:pt>
              </c:strCache>
            </c:strRef>
          </c:cat>
          <c:val>
            <c:numRef>
              <c:f>Sheet1!$G$2:$G$3</c:f>
              <c:numCache>
                <c:formatCode>0.0;;</c:formatCode>
                <c:ptCount val="2"/>
                <c:pt idx="0">
                  <c:v>6.357372073977956</c:v>
                </c:pt>
                <c:pt idx="1">
                  <c:v>6.357372073977956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St Mary's Hospital (555)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St Mary's Hospital (555)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(555)</c:v>
                </c:pt>
                <c:pt idx="1">
                  <c:v>St Mary's Hospital (555)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3.642627926022044</c:v>
                </c:pt>
                <c:pt idx="1">
                  <c:v>3.642627926022044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St Mary's Hospital (416)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St Mary's Hospital (416)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St Mary's Hospital (416)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St Mary's Hospital (416)</c:v>
                </c:pt>
              </c:strCache>
            </c:strRef>
          </c:cat>
          <c:val>
            <c:numRef>
              <c:f>Sheet1!$G$2:$G$3</c:f>
              <c:numCache>
                <c:formatCode>0.0;;</c:formatCode>
                <c:ptCount val="2"/>
                <c:pt idx="0">
                  <c:v>5.5037384887163334</c:v>
                </c:pt>
                <c:pt idx="1">
                  <c:v>5.5037384887163334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St Mary's Hospital (416)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St Mary's Hospital (416)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(416)</c:v>
                </c:pt>
                <c:pt idx="1">
                  <c:v>St Mary's Hospital (416)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4.4962615112836666</c:v>
                </c:pt>
                <c:pt idx="1">
                  <c:v>4.4962615112836666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St Mary's Hospital (229)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St Mary's Hospital (229)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St Mary's Hospital (229)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St Mary's Hospital (229)</c:v>
                </c:pt>
              </c:strCache>
            </c:strRef>
          </c:cat>
          <c:val>
            <c:numRef>
              <c:f>Sheet1!$G$2:$G$3</c:f>
              <c:numCache>
                <c:formatCode>0.0;;</c:formatCode>
                <c:ptCount val="2"/>
                <c:pt idx="0">
                  <c:v>7.7553304627220419</c:v>
                </c:pt>
                <c:pt idx="1">
                  <c:v>7.7553304627220419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St Mary's Hospital (229)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St Mary's Hospital (229)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(229)</c:v>
                </c:pt>
                <c:pt idx="1">
                  <c:v>St Mary's Hospital (229)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2.2446695372779581</c:v>
                </c:pt>
                <c:pt idx="1">
                  <c:v>2.2446695372779581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St Mary's Hospital (572)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St Mary's Hospital (572)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St Mary's Hospital (572)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St Mary's Hospital (572)</c:v>
                </c:pt>
              </c:strCache>
            </c:strRef>
          </c:cat>
          <c:val>
            <c:numRef>
              <c:f>Sheet1!$G$2:$G$3</c:f>
              <c:numCache>
                <c:formatCode>0.0;;</c:formatCode>
                <c:ptCount val="2"/>
                <c:pt idx="0">
                  <c:v>6.6788109977656731</c:v>
                </c:pt>
                <c:pt idx="1">
                  <c:v>6.6788109977656731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St Mary's Hospital (572)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St Mary's Hospital (572)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(572)</c:v>
                </c:pt>
                <c:pt idx="1">
                  <c:v>St Mary's Hospital (572)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3.3211890022343269</c:v>
                </c:pt>
                <c:pt idx="1">
                  <c:v>3.3211890022343269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St Mary's Hospital (520)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St Mary's Hospital (520)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St Mary's Hospital (520)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St Mary's Hospital (520)</c:v>
                </c:pt>
              </c:strCache>
            </c:strRef>
          </c:cat>
          <c:val>
            <c:numRef>
              <c:f>Sheet1!$G$2:$G$3</c:f>
              <c:numCache>
                <c:formatCode>0.0;;</c:formatCode>
                <c:ptCount val="2"/>
                <c:pt idx="0">
                  <c:v>7.790686098256951</c:v>
                </c:pt>
                <c:pt idx="1">
                  <c:v>7.790686098256951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St Mary's Hospital (520)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St Mary's Hospital (520)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(520)</c:v>
                </c:pt>
                <c:pt idx="1">
                  <c:v>St Mary's Hospital (520)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2.209313901743049</c:v>
                </c:pt>
                <c:pt idx="1">
                  <c:v>2.209313901743049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(397)</c:v>
                </c:pt>
                <c:pt idx="1">
                  <c:v>St Mary's Hospital (397)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(397)</c:v>
                </c:pt>
                <c:pt idx="1">
                  <c:v>St Mary's Hospital (397)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(397)</c:v>
                </c:pt>
                <c:pt idx="1">
                  <c:v>St Mary's Hospital (397)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(397)</c:v>
                </c:pt>
                <c:pt idx="1">
                  <c:v>St Mary's Hospital (397)</c:v>
                </c:pt>
              </c:strCache>
            </c:strRef>
          </c:cat>
          <c:val>
            <c:numRef>
              <c:f>Sheet1!$G$2:$G$3</c:f>
              <c:numCache>
                <c:formatCode>0.0;;</c:formatCode>
                <c:ptCount val="2"/>
                <c:pt idx="0">
                  <c:v>8.8561473444323759</c:v>
                </c:pt>
                <c:pt idx="1">
                  <c:v>8.8561473444323759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(397)</c:v>
                </c:pt>
                <c:pt idx="1">
                  <c:v>St Mary's Hospital (397)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(397)</c:v>
                </c:pt>
                <c:pt idx="1">
                  <c:v>St Mary's Hospital (397)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(397)</c:v>
                </c:pt>
                <c:pt idx="1">
                  <c:v>St Mary's Hospital (397)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1.1438526555676241</c:v>
                </c:pt>
                <c:pt idx="1">
                  <c:v>1.1438526555676241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St Mary's Hospital (439)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St Mary's Hospital (439)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St Mary's Hospital (439)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St Mary's Hospital (439)</c:v>
                </c:pt>
              </c:strCache>
            </c:strRef>
          </c:cat>
          <c:val>
            <c:numRef>
              <c:f>Sheet1!$G$2:$G$3</c:f>
              <c:numCache>
                <c:formatCode>0.0;;</c:formatCode>
                <c:ptCount val="2"/>
                <c:pt idx="0">
                  <c:v>4.4539163323731907</c:v>
                </c:pt>
                <c:pt idx="1">
                  <c:v>4.4539163323731907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St Mary's Hospital (439)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St Mary's Hospital (439)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(439)</c:v>
                </c:pt>
                <c:pt idx="1">
                  <c:v>St Mary's Hospital (439)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5.5460836676268093</c:v>
                </c:pt>
                <c:pt idx="1">
                  <c:v>5.5460836676268093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St Mary's Hospital (502)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St Mary's Hospital (502)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St Mary's Hospital (502)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St Mary's Hospital (502)</c:v>
                </c:pt>
              </c:strCache>
            </c:strRef>
          </c:cat>
          <c:val>
            <c:numRef>
              <c:f>Sheet1!$G$2:$G$3</c:f>
              <c:numCache>
                <c:formatCode>0.0;;</c:formatCode>
                <c:ptCount val="2"/>
                <c:pt idx="0">
                  <c:v>6.6164935789774084</c:v>
                </c:pt>
                <c:pt idx="1">
                  <c:v>6.6164935789774084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St Mary's Hospital (502)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St Mary's Hospital (502)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(502)</c:v>
                </c:pt>
                <c:pt idx="1">
                  <c:v>St Mary's Hospital (502)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3.3835064210225916</c:v>
                </c:pt>
                <c:pt idx="1">
                  <c:v>3.3835064210225916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St Mary's Hospital (491)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St Mary's Hospital (491)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St Mary's Hospital (491)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St Mary's Hospital (491)</c:v>
                </c:pt>
              </c:strCache>
            </c:strRef>
          </c:cat>
          <c:val>
            <c:numRef>
              <c:f>Sheet1!$G$2:$G$3</c:f>
              <c:numCache>
                <c:formatCode>0.0;;</c:formatCode>
                <c:ptCount val="2"/>
                <c:pt idx="0">
                  <c:v>7.2353627588866276</c:v>
                </c:pt>
                <c:pt idx="1">
                  <c:v>7.2353627588866276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St Mary's Hospital (491)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St Mary's Hospital (491)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St Mary's Hospital (491)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2.7646372411133724</c:v>
                </c:pt>
                <c:pt idx="1">
                  <c:v>2.7646372411133724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0.16412034748893234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0.5881684857747862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0.16397697637705999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1.7118962790873411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0.16397697637705999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0.5881684857747862</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1.1437335513141687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6.6502990854112642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St Mary's Hospital (316)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St Mary's Hospital (316)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St Mary's Hospital (316)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St Mary's Hospital (316)</c:v>
                </c:pt>
              </c:strCache>
            </c:strRef>
          </c:cat>
          <c:val>
            <c:numRef>
              <c:f>Sheet1!$G$2:$G$3</c:f>
              <c:numCache>
                <c:formatCode>0.0;;</c:formatCode>
                <c:ptCount val="2"/>
                <c:pt idx="0">
                  <c:v>8.0001317722053731</c:v>
                </c:pt>
                <c:pt idx="1">
                  <c:v>8.0001317722053731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St Mary's Hospital (316)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St Mary's Hospital (316)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(316)</c:v>
                </c:pt>
                <c:pt idx="1">
                  <c:v>St Mary's Hospital (316)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1.9998682277946269</c:v>
                </c:pt>
                <c:pt idx="1">
                  <c:v>1.9998682277946269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St Mary's Hospital (356)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St Mary's Hospital (356)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St Mary's Hospital (356)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St Mary's Hospital (356)</c:v>
                </c:pt>
              </c:strCache>
            </c:strRef>
          </c:cat>
          <c:val>
            <c:numRef>
              <c:f>Sheet1!$G$2:$G$3</c:f>
              <c:numCache>
                <c:formatCode>0.0;;</c:formatCode>
                <c:ptCount val="2"/>
                <c:pt idx="0">
                  <c:v>6.5042814276945187</c:v>
                </c:pt>
                <c:pt idx="1">
                  <c:v>6.5042814276945187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St Mary's Hospital (356)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St Mary's Hospital (356)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(356)</c:v>
                </c:pt>
                <c:pt idx="1">
                  <c:v>St Mary's Hospital (356)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3.4957185723054813</c:v>
                </c:pt>
                <c:pt idx="1">
                  <c:v>3.4957185723054813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St Mary's Hospital (565)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St Mary's Hospital (565)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St Mary's Hospital (565)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St Mary's Hospital (565)</c:v>
                </c:pt>
              </c:strCache>
            </c:strRef>
          </c:cat>
          <c:val>
            <c:numRef>
              <c:f>Sheet1!$G$2:$G$3</c:f>
              <c:numCache>
                <c:formatCode>0.0;;</c:formatCode>
                <c:ptCount val="2"/>
                <c:pt idx="0">
                  <c:v>9.0147179613628943</c:v>
                </c:pt>
                <c:pt idx="1">
                  <c:v>9.0147179613628943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St Mary's Hospital (565)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St Mary's Hospital (565)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(565)</c:v>
                </c:pt>
                <c:pt idx="1">
                  <c:v>St Mary's Hospital (565)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0.98528203863710573</c:v>
                </c:pt>
                <c:pt idx="1">
                  <c:v>0.98528203863710573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St Mary's Hospital (543)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St Mary's Hospital (543)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St Mary's Hospital (543)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St Mary's Hospital (543)</c:v>
                </c:pt>
              </c:strCache>
            </c:strRef>
          </c:cat>
          <c:val>
            <c:numRef>
              <c:f>Sheet1!$G$2:$G$3</c:f>
              <c:numCache>
                <c:formatCode>0.0;;</c:formatCode>
                <c:ptCount val="2"/>
                <c:pt idx="0">
                  <c:v>9.0748380697189805</c:v>
                </c:pt>
                <c:pt idx="1">
                  <c:v>9.0748380697189805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St Mary's Hospital (543)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St Mary's Hospital (543)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(543)</c:v>
                </c:pt>
                <c:pt idx="1">
                  <c:v>St Mary's Hospital (543)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0.92516193028101945</c:v>
                </c:pt>
                <c:pt idx="1">
                  <c:v>0.92516193028101945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St Mary's Hospital (566)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St Mary's Hospital (566)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St Mary's Hospital (566)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St Mary's Hospital (566)</c:v>
                </c:pt>
              </c:strCache>
            </c:strRef>
          </c:cat>
          <c:val>
            <c:numRef>
              <c:f>Sheet1!$G$2:$G$3</c:f>
              <c:numCache>
                <c:formatCode>0.0;;</c:formatCode>
                <c:ptCount val="2"/>
                <c:pt idx="0">
                  <c:v>7.9878531181838577</c:v>
                </c:pt>
                <c:pt idx="1">
                  <c:v>7.9878531181838577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St Mary's Hospital (566)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St Mary's Hospital (566)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(566)</c:v>
                </c:pt>
                <c:pt idx="1">
                  <c:v>St Mary's Hospital (566)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2.0121468818161423</c:v>
                </c:pt>
                <c:pt idx="1">
                  <c:v>2.0121468818161423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7.5154481428098778</c:v>
                </c:pt>
                <c:pt idx="1">
                  <c:v>6.8441084044236851</c:v>
                </c:pt>
                <c:pt idx="2">
                  <c:v>6.371690091783945</c:v>
                </c:pt>
                <c:pt idx="3">
                  <c:v>6.2921279018162126</c:v>
                </c:pt>
                <c:pt idx="4">
                  <c:v>6.6502990854112642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6.7889160399821256</c:v>
                </c:pt>
                <c:pt idx="1">
                  <c:v>6.6249507226569646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8.4018240804593649</c:v>
                </c:pt>
                <c:pt idx="1">
                  <c:v>8.4274313068922826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8.4074401378886758</c:v>
                </c:pt>
                <c:pt idx="1">
                  <c:v>8.0766946169842821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9.3056078152683064</c:v>
                </c:pt>
                <c:pt idx="1">
                  <c:v>9.0280901859332374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9.3612342188727382E-2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0.46743978229496363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0.13031871647817006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1.3605088394935674</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0.13031871647817006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0.46743978229496186</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0.30706871712729544</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7.1984289085485758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4.235262929966539</c:v>
                </c:pt>
                <c:pt idx="1">
                  <c:v>3.5594559884459378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6.8506799025710867</c:v>
                </c:pt>
                <c:pt idx="1">
                  <c:v>6.240757183038971</c:v>
                </c:pt>
                <c:pt idx="2">
                  <c:v>5.7007155906351903</c:v>
                </c:pt>
                <c:pt idx="3">
                  <c:v>7.0776538084058114</c:v>
                </c:pt>
                <c:pt idx="4">
                  <c:v>7.0422753347819729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9.3521787078424765</c:v>
                </c:pt>
                <c:pt idx="1">
                  <c:v>9.1838610930542206</c:v>
                </c:pt>
                <c:pt idx="2">
                  <c:v>9.1121140167869754</c:v>
                </c:pt>
                <c:pt idx="3">
                  <c:v>9.2343328354468941</c:v>
                </c:pt>
                <c:pt idx="4">
                  <c:v>9.1600239928436054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8.8274141568042221</c:v>
                </c:pt>
                <c:pt idx="1">
                  <c:v>8.3217161936628141</c:v>
                </c:pt>
                <c:pt idx="2">
                  <c:v>7.9257496557141476</c:v>
                </c:pt>
                <c:pt idx="3">
                  <c:v>8.7726883408005083</c:v>
                </c:pt>
                <c:pt idx="4">
                  <c:v>8.2063357829705108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7.7435859854136337</c:v>
                </c:pt>
                <c:pt idx="1">
                  <c:v>7.7894095565675343</c:v>
                </c:pt>
                <c:pt idx="2">
                  <c:v>7.1958166040404352</c:v>
                </c:pt>
                <c:pt idx="3">
                  <c:v>8.0574021233028592</c:v>
                </c:pt>
                <c:pt idx="4">
                  <c:v>7.3480135651791674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9.3586717532417598</c:v>
                </c:pt>
                <c:pt idx="1">
                  <c:v>9.4007298817739606</c:v>
                </c:pt>
                <c:pt idx="2">
                  <c:v>9.5115052334984682</c:v>
                </c:pt>
                <c:pt idx="3">
                  <c:v>9.3416791888635977</c:v>
                </c:pt>
                <c:pt idx="4">
                  <c:v>9.5506467917337847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8.6109039749112934</c:v>
                </c:pt>
                <c:pt idx="1">
                  <c:v>8.4418216547045049</c:v>
                </c:pt>
                <c:pt idx="2">
                  <c:v>8.3771203674241423</c:v>
                </c:pt>
                <c:pt idx="3">
                  <c:v>8.2047774869267514</c:v>
                </c:pt>
                <c:pt idx="4">
                  <c:v>8.4426050372228278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9.0117847565280265</c:v>
                </c:pt>
                <c:pt idx="1">
                  <c:v>8.8560239461828854</c:v>
                </c:pt>
                <c:pt idx="2">
                  <c:v>8.8784097338117949</c:v>
                </c:pt>
                <c:pt idx="3">
                  <c:v>8.813716158873822</c:v>
                </c:pt>
                <c:pt idx="4">
                  <c:v>8.8728165693337395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8.326240210488562</c:v>
                </c:pt>
                <c:pt idx="1">
                  <c:v>8.2657502643684264</c:v>
                </c:pt>
                <c:pt idx="2">
                  <c:v>8.1767444450531048</c:v>
                </c:pt>
                <c:pt idx="3">
                  <c:v>8.273060541635159</c:v>
                </c:pt>
                <c:pt idx="4">
                  <c:v>8.4623281960534751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8.8519751534237479</c:v>
                </c:pt>
                <c:pt idx="1">
                  <c:v>8.9149452335745867</c:v>
                </c:pt>
                <c:pt idx="2">
                  <c:v>8.5604780206354967</c:v>
                </c:pt>
                <c:pt idx="3">
                  <c:v>8.8385387935943704</c:v>
                </c:pt>
                <c:pt idx="4">
                  <c:v>8.489813854988963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3.5290330720399332E-2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0.68157579306187444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0.19001823528654338</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1.9837633131969579</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0.19001823528654249</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0.68157579306187444</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0.22222699341883967</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5.8116728765523664</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9.03139694712603</c:v>
                </c:pt>
                <c:pt idx="1">
                  <c:v>9.1028439610873892</c:v>
                </c:pt>
                <c:pt idx="2">
                  <c:v>8.993571934595666</c:v>
                </c:pt>
                <c:pt idx="3">
                  <c:v>9.2873401401743241</c:v>
                </c:pt>
                <c:pt idx="4">
                  <c:v>8.8833338735470768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8.6009381349348697</c:v>
                </c:pt>
                <c:pt idx="1">
                  <c:v>8.7026894598895996</c:v>
                </c:pt>
                <c:pt idx="2">
                  <c:v>8.5284832105824151</c:v>
                </c:pt>
                <c:pt idx="3">
                  <c:v>8.7642386709847617</c:v>
                </c:pt>
                <c:pt idx="4">
                  <c:v>8.5967991788334359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7.5848848314443771</c:v>
                </c:pt>
                <c:pt idx="1">
                  <c:v>7.2741268208565613</c:v>
                </c:pt>
                <c:pt idx="2">
                  <c:v>6.8682046062972466</c:v>
                </c:pt>
                <c:pt idx="3">
                  <c:v>7.5472540884505328</c:v>
                </c:pt>
                <c:pt idx="4">
                  <c:v>7.3642529490173096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7.8662610185383111</c:v>
                </c:pt>
                <c:pt idx="1">
                  <c:v>7.6276140241227379</c:v>
                </c:pt>
                <c:pt idx="2">
                  <c:v>7.3967923989811393</c:v>
                </c:pt>
                <c:pt idx="3">
                  <c:v>7.6826902415132752</c:v>
                </c:pt>
                <c:pt idx="4">
                  <c:v>7.4426719629317084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7.0561047133557366</c:v>
                </c:pt>
                <c:pt idx="1">
                  <c:v>6.8897042961142381</c:v>
                </c:pt>
                <c:pt idx="2">
                  <c:v>6.6822897244961208</c:v>
                </c:pt>
                <c:pt idx="3">
                  <c:v>7.0804589785093874</c:v>
                </c:pt>
                <c:pt idx="4">
                  <c:v>6.9998145174570467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8.6207351768176341</c:v>
                </c:pt>
                <c:pt idx="1">
                  <c:v>8.6602839275160672</c:v>
                </c:pt>
                <c:pt idx="2">
                  <c:v>8.4754332800079979</c:v>
                </c:pt>
                <c:pt idx="3">
                  <c:v>8.6756609315667053</c:v>
                </c:pt>
                <c:pt idx="4">
                  <c:v>8.7695544911972103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7.6772352389536112</c:v>
                </c:pt>
                <c:pt idx="1">
                  <c:v>7.4856338754113292</c:v>
                </c:pt>
                <c:pt idx="2">
                  <c:v>7.1945500076111957</c:v>
                </c:pt>
                <c:pt idx="3">
                  <c:v>8.0036956658491292</c:v>
                </c:pt>
                <c:pt idx="4">
                  <c:v>7.6904644854651467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9.4333626351999875</c:v>
                </c:pt>
                <c:pt idx="1">
                  <c:v>9.2648305823643771</c:v>
                </c:pt>
                <c:pt idx="2">
                  <c:v>9.2703421023487227</c:v>
                </c:pt>
                <c:pt idx="3">
                  <c:v>9.3587415915955816</c:v>
                </c:pt>
                <c:pt idx="4">
                  <c:v>9.1966406133103789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8.8149027117826897</c:v>
                </c:pt>
                <c:pt idx="1">
                  <c:v>8.8246690890894861</c:v>
                </c:pt>
                <c:pt idx="2">
                  <c:v>8.7403012235455044</c:v>
                </c:pt>
                <c:pt idx="3">
                  <c:v>9.0312839177105264</c:v>
                </c:pt>
                <c:pt idx="4">
                  <c:v>8.6698692938444726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8.2163518338665078</c:v>
                </c:pt>
                <c:pt idx="1">
                  <c:v>8.2607961521246303</c:v>
                </c:pt>
                <c:pt idx="2">
                  <c:v>8.0354923459868086</c:v>
                </c:pt>
                <c:pt idx="3">
                  <c:v>8.4255360269901534</c:v>
                </c:pt>
                <c:pt idx="4">
                  <c:v>8.0907777476718152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6.8387323123289043</c:v>
                </c:pt>
                <c:pt idx="1">
                  <c:v>6.7248064565737353</c:v>
                </c:pt>
                <c:pt idx="2">
                  <c:v>6.616791235278237</c:v>
                </c:pt>
                <c:pt idx="3">
                  <c:v>6.2009944256498546</c:v>
                </c:pt>
                <c:pt idx="4">
                  <c:v>6.357372073977956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5.4128201151662259</c:v>
                </c:pt>
                <c:pt idx="1">
                  <c:v>5.1950987971353237</c:v>
                </c:pt>
                <c:pt idx="2">
                  <c:v>5.5037384887163334</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8.3843350793608469</c:v>
                </c:pt>
                <c:pt idx="1">
                  <c:v>8.418911554497349</c:v>
                </c:pt>
                <c:pt idx="2">
                  <c:v>8.2163318227512772</c:v>
                </c:pt>
                <c:pt idx="3">
                  <c:v>8.1665613707275941</c:v>
                </c:pt>
                <c:pt idx="4">
                  <c:v>7.7553304627220419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6.8042432183671444</c:v>
                </c:pt>
                <c:pt idx="1">
                  <c:v>6.824121731502041</c:v>
                </c:pt>
                <c:pt idx="2">
                  <c:v>6.5713959768547188</c:v>
                </c:pt>
                <c:pt idx="3">
                  <c:v>6.4308069043976008</c:v>
                </c:pt>
                <c:pt idx="4">
                  <c:v>6.6788109977656731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6.4142876029197771</c:v>
                </c:pt>
                <c:pt idx="1">
                  <c:v>7.5310274007050371</c:v>
                </c:pt>
                <c:pt idx="2">
                  <c:v>7.4472796035946427</c:v>
                </c:pt>
                <c:pt idx="3">
                  <c:v>7.5096226559205608</c:v>
                </c:pt>
                <c:pt idx="4">
                  <c:v>7.790686098256951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9.1219272790523522</c:v>
                </c:pt>
                <c:pt idx="1">
                  <c:v>8.8150929099577482</c:v>
                </c:pt>
                <c:pt idx="2">
                  <c:v>8.9405024596601397</c:v>
                </c:pt>
                <c:pt idx="3">
                  <c:v>8.8561473444323759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4.6894508732446827</c:v>
                </c:pt>
                <c:pt idx="1">
                  <c:v>4.4359454341152924</c:v>
                </c:pt>
                <c:pt idx="2">
                  <c:v>4.1519566319280372</c:v>
                </c:pt>
                <c:pt idx="3">
                  <c:v>4.0853978053853792</c:v>
                </c:pt>
                <c:pt idx="4">
                  <c:v>4.4539163323731907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6.3121458494777949</c:v>
                </c:pt>
                <c:pt idx="1">
                  <c:v>6.2288180756107963</c:v>
                </c:pt>
                <c:pt idx="2">
                  <c:v>6.0993715525687797</c:v>
                </c:pt>
                <c:pt idx="3">
                  <c:v>6.2842359559351157</c:v>
                </c:pt>
                <c:pt idx="4">
                  <c:v>6.6164935789774084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7.1678111027515028</c:v>
                </c:pt>
                <c:pt idx="1">
                  <c:v>7.1118664488730161</c:v>
                </c:pt>
                <c:pt idx="2">
                  <c:v>7.0171434233220831</c:v>
                </c:pt>
                <c:pt idx="3">
                  <c:v>7.2223745159569317</c:v>
                </c:pt>
                <c:pt idx="4">
                  <c:v>7.2353627588866276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8.0363642388136274</c:v>
                </c:pt>
                <c:pt idx="1">
                  <c:v>7.9756218723966041</c:v>
                </c:pt>
                <c:pt idx="2">
                  <c:v>7.7618075408266511</c:v>
                </c:pt>
                <c:pt idx="3">
                  <c:v>7.7863273627004794</c:v>
                </c:pt>
                <c:pt idx="4">
                  <c:v>8.0001317722053731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9.2251195929310619</c:v>
                </c:pt>
                <c:pt idx="1">
                  <c:v>9.0147179613628943</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9.0518482725314247</c:v>
                </c:pt>
                <c:pt idx="1">
                  <c:v>8.9780505348732245</c:v>
                </c:pt>
                <c:pt idx="2">
                  <c:v>8.9020551805362622</c:v>
                </c:pt>
                <c:pt idx="3">
                  <c:v>9.3718697539943214</c:v>
                </c:pt>
                <c:pt idx="4">
                  <c:v>9.0748380697189805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8.1358516876263369</c:v>
                </c:pt>
                <c:pt idx="1">
                  <c:v>7.9207349366795796</c:v>
                </c:pt>
                <c:pt idx="2">
                  <c:v>7.8569454481635059</c:v>
                </c:pt>
                <c:pt idx="3">
                  <c:v>8.354483824594725</c:v>
                </c:pt>
                <c:pt idx="4">
                  <c:v>7.9878531181838577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Your Trust</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7.4169888783626119</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0.83941605839416056</c:v>
                </c:pt>
                <c:pt idx="1">
                  <c:v>0.16058394160583939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0.34084891939940443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0.1089032981056457</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1.1369349217581735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0.10890329810564481</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0.3906248874560827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1.2941710690293995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3.5594559884459378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0.32175820116579423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0.20775651338553836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5.7920962634923967E-2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0.60468660056201529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5.7920962634923967E-2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5.6423736555844428E-2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9.0280901859332374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0.16883214157021786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0.31859699619784276</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8.8822460541246429E-2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0.92729383758301154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8.8822460541246429E-2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0.31859699619784188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5.6953905947422001E-2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8.0766946169842821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0.1585246369946347</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0.25552934965974838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7.1239672213322613E-2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0.7437320316539866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7.1239672213321725E-2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0.2555293496597475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0.41544368627216421</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8.4274313068922826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9.4463077192080469E-2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0.15333851095673179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1.6008322152740035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0.1533385109567309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0.5500094085952334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1.3729906258143973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6.6249507226569646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3.0998786071958051E-2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0.25491024067920343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7.1067069258331728E-2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0.74193008138671246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7.1067069258331728E-2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0.25491024067920343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0.26071212269458677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9.1600239928436054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0.39254123312658606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0.16719081028492955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1.7454482473577846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0.16719081028492866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0.59969617621576798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0.80065838183864813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7.0422753347819729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7.7655858482335827</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1.388888888888889E-2</c:v>
                </c:pt>
                <c:pt idx="1">
                  <c:v>6.0763888888888881E-2</c:v>
                </c:pt>
                <c:pt idx="2">
                  <c:v>0.1961805555555555</c:v>
                </c:pt>
                <c:pt idx="3">
                  <c:v>0.72916666666666652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3.9814077775981005E-2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0.18087313383851544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5.0426077411499293E-2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0.5264410662824659</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5.0426077411499293E-2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0.15748780829591524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9.5506467917337847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3.5128988546455631E-3</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0.62303659897422747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0.17369794564471075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1.8133818137403779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0.17369794564471164</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0.62303659897422747</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0.45169882840781383</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5.7520872328928059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0.18136242676249825</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0.41877715899858359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0.11675194093050578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1.2188736350130647</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0.11675194093050578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0.41877715899858359</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0.24181553530669753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7.9708458683916463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0.47883770308368412</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0.3346839532926813</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9.330738390473492E-2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0.97411579873622589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9.3307383904736696E-2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0.33468395329268041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0.5338546006668885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7.3480135651791674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0.32126349352965633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0.1047714952754033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1.0937994886791449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0.10477149527540242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0.3758045372588974</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0.49346330485307455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8.2063357829705108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8.592583267536682</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0.20215499990930219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7.3829837455386738E-2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0.77077298787893511</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7.3829837455386738E-2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0.26482000498216429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0.15506823287293336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8.4623281960534751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0.20599832954941277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6.3372137290929942E-2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0.66159608759155475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6.3372137290929942E-2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0.22730931411376432</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0.13060973237289453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8.8728165693337395</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0.953125</c:v>
                </c:pt>
                <c:pt idx="1">
                  <c:v>1.041666666666667E-2</c:v>
                </c:pt>
                <c:pt idx="2">
                  <c:v>5.2083333333333322E-3</c:v>
                </c:pt>
                <c:pt idx="3">
                  <c:v>1.736111111111111E-3</c:v>
                </c:pt>
                <c:pt idx="4">
                  <c:v>0</c:v>
                </c:pt>
                <c:pt idx="5">
                  <c:v>2.9513888888888892E-2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0.2534939422855631</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7.2371466317555644E-2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0.75554780090730844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7.2371466317555644E-2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0.25958897826861183</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0.38890919690456016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8.4426050372228278</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Your Trust</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8.3335499640966972</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0.26191763513623645</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0.36708088935217287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0.10233940746158865</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1.0684088382910728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0.10233940746159043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0.36708088935217376</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0.79344033260958291</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7.3642529490173096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9.8020395009329242E-2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0.28204406969981566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7.86317779225012E-2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0.82090456244308641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7.86317779225012E-2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0.28204406969981477</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0.11190651173215116</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8.5967991788334359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0.12692721867249546</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0.19260261993895256</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5.3696170440492352E-2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0.56058037176479658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5.3696170440492352E-2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0.19260261993895256</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0.38716457934815729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8.8833338735470768</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6.6529926411425855E-2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0.24565799435963864</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6.8487612159096045E-2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0.71500091664780641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6.8487612159096045E-2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0.24565799435963953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0.40882691797051862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8.489813854988963</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0.2839506172839506</c:v>
                </c:pt>
                <c:pt idx="1">
                  <c:v>5.2910052910052907E-3</c:v>
                </c:pt>
                <c:pt idx="2">
                  <c:v>0.67019400352733682</c:v>
                </c:pt>
                <c:pt idx="3">
                  <c:v>3.5273368606701938E-3</c:v>
                </c:pt>
                <c:pt idx="4">
                  <c:v>1.7636684303350969E-3</c:v>
                </c:pt>
                <c:pt idx="5">
                  <c:v>1.7636684303350969E-3</c:v>
                </c:pt>
                <c:pt idx="6">
                  <c:v>0</c:v>
                </c:pt>
                <c:pt idx="7">
                  <c:v>1.5873015873015869E-2</c:v>
                </c:pt>
                <c:pt idx="8">
                  <c:v>1.7636684303350969E-2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8.1228275874111109</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0.22781153633448614</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0.32564477812735859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9.0787329450271237E-2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0.94780678914835104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9.0787329450270349E-2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0.32564477812735859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0.64236404813597758</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7.6904644854651467</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0.20209789235240727</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6.0972410959323042E-2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0.63654328646866887</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6.0972410959323042E-2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0.21870174350281424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0.30266064827440076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8.7695544911972103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0.15146286240399398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0.26846438184458332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7.4845862477351588E-2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0.78138014440169279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7.48458624773507E-2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0.26846438184458421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0.57279285070567276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6.9998145174570467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0.15543904319786694</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0.27655024660426886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7.7100141118171983E-2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0.80491449234805312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7.7100141118172871E-2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0.27655024660426974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0.58910149394770173</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7.4426719629317084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0.28120146233560916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0.25021114903689323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6.9756997641334806E-2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0.72825312029118194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6.9756997641334806E-2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0.25021114903689323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0.6290629007815145</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8.0907777476718152</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0.27471338673988477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0.20191700045519134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5.6292950089211757E-2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0.58769038145317509</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5.6292950089211757E-2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0.20191700045519134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0.30514025561855007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8.6698692938444726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0.14585314693795581</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4.3102621630586313E-2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0.44998523096705512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4.3102621630586313E-2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0.1546046540039292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1.9465366883206769E-2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9.1966406133103789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6.7024443210273574</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7.4253658283473749</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43</c:v>
                </c:pt>
                <c:pt idx="4" formatCode="0">
                  <c:v>2</c:v>
                </c:pt>
                <c:pt idx="5" formatCode="0">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7.9606581491148978</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7.3332385548801726</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7.3304757154068554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Your Trust</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7.3625342924369486</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0.47155237813923367</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0.48567538220650697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0.13540266539457413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1.4135845421034716</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0.13540266539457413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0.48567538220650697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0.57027343690537435</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7.7608720745423287</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0.20133542797286808</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0.61827111234895238</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0.17236936360286848</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1.7995116064457726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0.17236936360286848</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0.61827111234895238</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0.18161295301342406</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6.9641965103315711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31</c:v>
                </c:pt>
                <c:pt idx="2">
                  <c:v>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6.8865701214553132</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0.30899642659158921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8.6607356360916654E-2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0.90416846542479767</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8.6607356360916654E-2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0.31065164618368879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0.78656901137019641</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6.6788109977656731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1.0755318872261173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0.49508867608151341</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0.13802702134818912</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1.4409824444874317</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0.13802702134818823</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0.49508867608151341</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7.7326025844937973E-2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7.7553304627220419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7.9504204432732095E-2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0.3443780647080974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9.6010029689076681E-2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1.0023310358026025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9.6010029689078458E-2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0.34437806470809651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1.0737086084846652</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5.5037384887163334</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0.29037139754790964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8.7839579162605652E-2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0.91703269597608283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8.7839579162605652E-2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0.3150715021623709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0.52766850759325834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6.357372073977956</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0.30163044599074418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0.2971244155764623</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8.2836065604312559E-2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0.86479672704890653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8.2836065604312559E-2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0.2971244155764623</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1.3612084147765442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6.6164935789774084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0.34112218719771414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0.10857074678086764</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1.133463133290848</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0.10857074678086676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0.38943206018570375</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0.45677702291234823</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4.4539163323731907</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5.0459373173431743E-2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0.14699908787681082</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4.0982246657558008E-2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0.42784881824135113</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4.0982246657558008E-2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0.14699908787681082</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0.19075345005202671</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8.8561473444323759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2.4351781937286709E-2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0.37754128933022102</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0.1052556887680165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1.0988543997811533</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0.1052556887680165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0.37754128933022102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0.60523722556630055</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7.790686098256951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6.7024443210273574</c:v>
                </c:pt>
                <c:pt idx="1">
                  <c:v>5.8116728765523664</c:v>
                </c:pt>
                <c:pt idx="2">
                  <c:v>7.3480135651791674</c:v>
                </c:pt>
                <c:pt idx="3" formatCode="General">
                  <c:v>5.7520872328928059</c:v>
                </c:pt>
                <c:pt idx="4">
                  <c:v>7.3304757154068554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8.2813949409127652</c:v>
                </c:pt>
                <c:pt idx="1">
                  <c:v>6.8928339503528786</c:v>
                </c:pt>
                <c:pt idx="2">
                  <c:v>7.962676384641771</c:v>
                </c:pt>
                <c:pt idx="3" formatCode="General">
                  <c:v>6.3030187844839478</c:v>
                </c:pt>
                <c:pt idx="4">
                  <c:v>7.8636179088490659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0.43853450609722433</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0.3724493796573789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0.10383610242102304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1.0840341205019861</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0.10383610242102304</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0.3724493796573789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0.4254780821485884</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6.5042814276945187</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0.16245390221152611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0.34754440801570485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9.689278252999145E-2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1.0115468497363729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9.689278252999145E-2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0.34754440801570397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0.35958135727982565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8.0001317722053731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0.6386281512096712</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0.50239194344284588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0.14006311768546009</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1.4622390002591601</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0.1400631176854592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0.50239194344284677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0.65698007266705183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7.2353627588866276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Your Trust</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9.0147179613628943</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0.32258329928666463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0.21335264038457247</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5.948112100266556E-2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0.62097443171693811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5.948112100266556E-2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0.21335264038457247</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0.19641347715658419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9.0147179613628943</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Your Trust</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9.0748380697189805</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7.7608720745423287</c:v>
                </c:pt>
                <c:pt idx="1">
                  <c:v>7.0422753347819729</c:v>
                </c:pt>
                <c:pt idx="2">
                  <c:v>9.1600239928436054</c:v>
                </c:pt>
                <c:pt idx="3">
                  <c:v>5.849929861191594</c:v>
                </c:pt>
                <c:pt idx="4">
                  <c:v>6.9641965103315711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7.2955149638519314</c:v>
                </c:pt>
                <c:pt idx="1">
                  <c:v>6.5850200196343787</c:v>
                </c:pt>
                <c:pt idx="2">
                  <c:v>8.9376783155810227</c:v>
                </c:pt>
                <c:pt idx="3">
                  <c:v>5.6373932418186374</c:v>
                </c:pt>
                <c:pt idx="4">
                  <c:v>6.7874547888115169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0.1648122217512018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0.18578073909371895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5.1794281064811543E-2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0.54072491755774266</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5.1794281064811543E-2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0.18578073909371895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0.21576325443313138</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9.0748380697189805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7.9878531181838577</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6.7487764406711115E-2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0.26930317667289039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7.5079712204210836E-2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0.78382150224425828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7.5079712204210836E-2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0.26930317667289039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0.52081302510576144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7.9878531181838577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Mary's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Mary's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Mary's Hospital (123)</c:v>
                </c:pt>
              </c:strCache>
            </c:strRef>
          </c:cat>
          <c:val>
            <c:numRef>
              <c:f>Sheet1!$F$2:$F$3</c:f>
              <c:numCache>
                <c:formatCode>0.0;;</c:formatCode>
                <c:ptCount val="2"/>
                <c:pt idx="0">
                  <c:v>5.8116728765523664</c:v>
                </c:pt>
                <c:pt idx="1">
                  <c:v>5.8116728765523664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Mary's Hospital (123)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Mary's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Mary's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St Mary's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4.1883271234476336</c:v>
                </c:pt>
                <c:pt idx="1">
                  <c:v>4.1883271234476336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Mary's Hospital (127)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Mary's Hospital (127)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Mary's Hospital (127)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Mary's Hospital (127)</c:v>
                </c:pt>
              </c:strCache>
            </c:strRef>
          </c:cat>
          <c:val>
            <c:numRef>
              <c:f>Sheet1!$G$2:$G$3</c:f>
              <c:numCache>
                <c:formatCode>0.0;;</c:formatCode>
                <c:ptCount val="2"/>
                <c:pt idx="0">
                  <c:v>7.1984289085485758</c:v>
                </c:pt>
                <c:pt idx="1">
                  <c:v>7.1984289085485758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Mary's Hospital (127)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Mary's Hospital (127)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(127)</c:v>
                </c:pt>
                <c:pt idx="1">
                  <c:v>St Mary's Hospital (127)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2.8015710914514242</c:v>
                </c:pt>
                <c:pt idx="1">
                  <c:v>2.8015710914514242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St Mary's Hospital (546)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St Mary's Hospital (546)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St Mary's Hospital (546)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St Mary's Hospital (546)</c:v>
                </c:pt>
              </c:strCache>
            </c:strRef>
          </c:cat>
          <c:val>
            <c:numRef>
              <c:f>Sheet1!$G$2:$G$3</c:f>
              <c:numCache>
                <c:formatCode>0.0;;</c:formatCode>
                <c:ptCount val="2"/>
                <c:pt idx="0">
                  <c:v>6.6502990854112642</c:v>
                </c:pt>
                <c:pt idx="1">
                  <c:v>6.6502990854112642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St Mary's Hospital (546)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St Mary's Hospital (546)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(546)</c:v>
                </c:pt>
                <c:pt idx="1">
                  <c:v>St Mary's Hospital (546)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3.3497009145887358</c:v>
                </c:pt>
                <c:pt idx="1">
                  <c:v>3.3497009145887358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St Mary's Hospital (332)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St Mary's Hospital (332)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St Mary's Hospital (332)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St Mary's Hospital (332)</c:v>
                </c:pt>
              </c:strCache>
            </c:strRef>
          </c:cat>
          <c:val>
            <c:numRef>
              <c:f>Sheet1!$G$2:$G$3</c:f>
              <c:numCache>
                <c:formatCode>0.0;;</c:formatCode>
                <c:ptCount val="2"/>
                <c:pt idx="0">
                  <c:v>5.849929861191594</c:v>
                </c:pt>
                <c:pt idx="1">
                  <c:v>5.849929861191594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St Mary's Hospital (332)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St Mary's Hospital (332)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(332)</c:v>
                </c:pt>
                <c:pt idx="1">
                  <c:v>St Mary's Hospital (332)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4.150070138808406</c:v>
                </c:pt>
                <c:pt idx="1">
                  <c:v>4.150070138808406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Sheet1!$G$2:$G$3</c:f>
              <c:numCache>
                <c:formatCode>0.0;;</c:formatCode>
                <c:ptCount val="2"/>
                <c:pt idx="0">
                  <c:v>8.4274313068922826</c:v>
                </c:pt>
                <c:pt idx="1">
                  <c:v>8.4274313068922826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(558)</c:v>
                </c:pt>
                <c:pt idx="1">
                  <c:v>St Mary's Hospital (558)</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1.5725686931077174</c:v>
                </c:pt>
                <c:pt idx="1">
                  <c:v>1.5725686931077174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01/08/2025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01/08/2025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27106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R1F | Isle of Wight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271067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R1F | Isle of Wight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R1F | Isle of Wight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Isle of Wight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9498752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649423633"/>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133874485"/>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q11. How clean was the hospital room or ward that you were in?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83659210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399464139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730148326"/>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Isle of Wight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Isle of Wight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576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Information while on virtual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feeling they were given enough information about care and treatment on virtual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Cleanliness:</a:t>
            </a:r>
            <a:r>
              <a:rPr lang="en-GB" sz="1250">
                <a:solidFill>
                  <a:prstClr val="black"/>
                </a:solidFill>
                <a:latin typeface="Arial"/>
              </a:rPr>
              <a:t> </a:t>
            </a:r>
            <a:r>
              <a:rPr lang="en-GB" sz="1250" b="0">
                <a:solidFill>
                  <a:prstClr val="black"/>
                </a:solidFill>
                <a:latin typeface="Arial"/>
              </a:rPr>
              <a:t>Cleanliness of hospital room or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lang="en-GB" sz="1250" b="0">
                <a:solidFill>
                  <a:prstClr val="black"/>
                </a:solidFill>
                <a:latin typeface="Arial"/>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lang="en-GB" sz="1250">
                <a:solidFill>
                  <a:prstClr val="black"/>
                </a:solidFill>
                <a:latin typeface="Arial"/>
              </a:rPr>
              <a:t> </a:t>
            </a:r>
            <a:r>
              <a:rPr lang="en-GB" sz="1250" b="0" noProof="0">
                <a:solidFill>
                  <a:prstClr val="black"/>
                </a:solidFill>
                <a:latin typeface="Arial"/>
              </a:rPr>
              <a:t>Patients being able to take medication they brought with them when they need to</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Staff taking into account patients' individual needs: Cultural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6846462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43162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206384170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415231334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966996818"/>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16125352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84418917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08651321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67595452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4436566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583585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46646149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3730604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55897653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03289107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468893481"/>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54999705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11232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6424934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113714540"/>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84561765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1507413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3764429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55562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7556717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7459464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403601766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293510345"/>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582411213"/>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30882933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935675976"/>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3268357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8707810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07772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29208116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7393070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261856762"/>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466934727"/>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37029331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03060146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5417643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306182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780367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197639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3468707504"/>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4115739377"/>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36607830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371886383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9304678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3045343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44792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81721118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57418665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87996717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69197085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23715004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80696599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6985892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70447971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927731584"/>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4146311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4827615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93989804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718250143"/>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716258590"/>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336034355"/>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74697593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66068081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20339374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4389482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386150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3073025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54898722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64153429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43790381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8463116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52292220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784089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333147227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9651696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62195130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127936814"/>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554432633"/>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223323694"/>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9567792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147675163"/>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60117644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90181174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3087813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201827166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86900601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48043436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13726480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364363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81876497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726294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158764662"/>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2498914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04277313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3799225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9333562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314391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22849043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90534732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67549858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8492956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1823094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58637470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81879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01787465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643657665"/>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91502424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72568140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78770443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16654571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8657115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208346661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0737313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7295212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41664442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68744425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7165444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3034921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65014298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5595337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99835251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72011984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41937844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61153557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6531618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8496709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9589317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7185314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74286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98424562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3770143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537225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5788489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7012355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39618851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7323525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3857131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45195909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21574086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198371403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4240531851"/>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92816873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85197314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3468229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816407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11806905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5543428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234139043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2352568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12613947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6999216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8119477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15301042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90066499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7831195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42242785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08898806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7073700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42908982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18978050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72729815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2998056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222022773"/>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7667593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0476666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3492642"/>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92732230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3157808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5106689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2611332"/>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73018747"/>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61327236"/>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22121741"/>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68900538"/>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13156628"/>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87434418"/>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50685429"/>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95272214"/>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73306115"/>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582780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26825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2560766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5804009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99530867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40399680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48%</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576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4191567368"/>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50652250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94846072"/>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103838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4488156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517235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5963444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776549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5959536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206204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1803335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5115133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5573785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901678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2771000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774647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343382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9471753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42455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226506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174176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734961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100553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0465316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209545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12602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0485751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65254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454964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30939421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37045204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42107304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363394322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911727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3058463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6020032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6268404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86579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3971622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2899923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295139770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1303165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41378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439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412752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82699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832948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529595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314129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713684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2374200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03492707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0377787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421271712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543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86278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336763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10899</TotalTime>
  <Words>15886</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Isle of Wight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2025-08-01T18:54:43Z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